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0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6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8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8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7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8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1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0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5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8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A8C72-844F-4AF9-BDFA-9A1010904C4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ABB5-9FE0-44D6-95BF-1DDEC7ABF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430" y="796834"/>
            <a:ext cx="9424803" cy="510757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80939" y="1914027"/>
            <a:ext cx="7537268" cy="2690948"/>
          </a:xfrm>
          <a:prstGeom prst="rect">
            <a:avLst/>
          </a:prstGeom>
          <a:solidFill>
            <a:schemeClr val="tx1">
              <a:lumMod val="95000"/>
              <a:lumOff val="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80939" y="2030183"/>
            <a:ext cx="75372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 smtClean="0">
                <a:solidFill>
                  <a:schemeClr val="bg1"/>
                </a:solidFill>
              </a:rPr>
              <a:t>電話営業での成果を</a:t>
            </a:r>
            <a:endParaRPr lang="en-US" altLang="ja-JP" sz="48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4800" b="1" dirty="0" smtClean="0">
                <a:solidFill>
                  <a:schemeClr val="bg1"/>
                </a:solidFill>
              </a:rPr>
              <a:t>最大化するための</a:t>
            </a:r>
            <a:endParaRPr lang="en-US" altLang="ja-JP" sz="48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4800" b="1" dirty="0" smtClean="0">
                <a:solidFill>
                  <a:srgbClr val="FF0000"/>
                </a:solidFill>
              </a:rPr>
              <a:t>ヒントとクロージング手法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35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2024-06-09T11:19:10Z</dcterms:created>
  <dcterms:modified xsi:type="dcterms:W3CDTF">2024-06-09T11:19:25Z</dcterms:modified>
</cp:coreProperties>
</file>