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6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7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78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7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9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25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1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2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3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1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6F68-1D22-4DEE-B077-D10CC3D7EF18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8E690-F225-4971-B6EB-CC95C6929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0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7" y="418011"/>
            <a:ext cx="9771017" cy="58260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75657" y="1832067"/>
            <a:ext cx="9771017" cy="2400399"/>
          </a:xfrm>
          <a:prstGeom prst="rect">
            <a:avLst/>
          </a:prstGeom>
          <a:solidFill>
            <a:schemeClr val="tx1">
              <a:lumMod val="75000"/>
              <a:lumOff val="2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5657" y="1832067"/>
            <a:ext cx="98406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b="1" dirty="0" smtClean="0">
                <a:solidFill>
                  <a:schemeClr val="bg1"/>
                </a:solidFill>
              </a:rPr>
              <a:t>【</a:t>
            </a:r>
            <a:r>
              <a:rPr lang="ja-JP" altLang="en-US" sz="4800" b="1" dirty="0" smtClean="0">
                <a:solidFill>
                  <a:schemeClr val="bg1"/>
                </a:solidFill>
              </a:rPr>
              <a:t>求職者必見</a:t>
            </a:r>
            <a:r>
              <a:rPr lang="en-US" altLang="ja-JP" sz="4800" b="1" dirty="0" smtClean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800" b="1" dirty="0" smtClean="0">
                <a:solidFill>
                  <a:srgbClr val="FFFF00"/>
                </a:solidFill>
              </a:rPr>
              <a:t>コールセンターでテレアポのアルバイトをするメリットと仕事内容とは？</a:t>
            </a:r>
            <a:endParaRPr lang="en-US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041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2024-05-01T23:34:26Z</dcterms:created>
  <dcterms:modified xsi:type="dcterms:W3CDTF">2024-05-01T23:34:47Z</dcterms:modified>
</cp:coreProperties>
</file>